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2" roundtripDataSignature="AMtx7miNqdAK5d0OblUMyw06djXevlSN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566f53e8b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5566f53e8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546325" y="154400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Festiwale na Malcie </a:t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Tradycyjne Festi i Letni Karnawał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0" y="18830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Święta religijne, kultura i zabawa na Malcie w sierpniu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6036" y="1883050"/>
            <a:ext cx="2146791" cy="46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875" y="3113875"/>
            <a:ext cx="4758422" cy="306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Czym są festi?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Festi to lokalne święta religijne na Malcie, łączące procesje, muzykę orkiestralną, pokazy fajerwerków i wydarzenia kulturalne. Organizowane są w różnych miejscowościach, zwykle na cześć patrona parafii.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Festa św. Juliana – 31 sierpnia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Google Shape;9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Festa św. Juliana odbywa się 31 sierpnia w St. Julian’s. Obchody obejmują procesję z figurą świętego, występy orkiestr, tradycyjną grę ġostra oraz imponujące pokazy fajerwerków. Święty Julian jest patronem myśliwych.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Summer Carnival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Letni Karnawał (Summer Carnival) odbywa się w sierpniu w St. Paul’s Bay i Marsaskala. Wydarzenie to zawiera kolorowe parady, tańce, kostiumy i muzykę na żywo. To jedna z nielicznych okazji do świętowania w stylu karnawału poza sezonem zimowym.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Podsumowanie</a:t>
            </a:r>
            <a:endParaRPr/>
          </a:p>
        </p:txBody>
      </p:sp>
      <p:sp>
        <p:nvSpPr>
          <p:cNvPr id="111" name="Google Shape;111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Festi i Summer Carnival to integralne elementy kultury maltańskiej. Stanowią połączenie religijnej tradycji z radosną zabawą i wspólnotowym świętowaniem. Sierpień to doskonały czas, by doświadczyć tych wyjątkowych wydarzeń na własnej skórze.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566f53e8b_0_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35566f53e8b_0_6"/>
          <p:cNvSpPr txBox="1"/>
          <p:nvPr>
            <p:ph idx="1" type="body"/>
          </p:nvPr>
        </p:nvSpPr>
        <p:spPr>
          <a:xfrm>
            <a:off x="457200" y="3572350"/>
            <a:ext cx="8229600" cy="2553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3300">
                <a:latin typeface="Times New Roman"/>
                <a:ea typeface="Times New Roman"/>
                <a:cs typeface="Times New Roman"/>
                <a:sym typeface="Times New Roman"/>
              </a:rPr>
              <a:t>Dziękuję za uwagę :)</a:t>
            </a:r>
            <a:endParaRPr sz="3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3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3300">
                <a:latin typeface="Times New Roman"/>
                <a:ea typeface="Times New Roman"/>
                <a:cs typeface="Times New Roman"/>
                <a:sym typeface="Times New Roman"/>
              </a:rPr>
              <a:t>Elżbieta Tylicka</a:t>
            </a:r>
            <a:endParaRPr sz="3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