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8288000" cy="10287000"/>
  <p:notesSz cx="6858000" cy="9144000"/>
  <p:embeddedFontLst>
    <p:embeddedFont>
      <p:font typeface="Stadio Now Novarese" charset="1" panose="00000000000000000000"/>
      <p:regular r:id="rId13"/>
    </p:embeddedFont>
    <p:embeddedFont>
      <p:font typeface="Lexend Deca" charset="1" panose="0000000000000000000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11.png" Type="http://schemas.openxmlformats.org/officeDocument/2006/relationships/image"/><Relationship Id="rId7" Target="../media/image12.svg" Type="http://schemas.openxmlformats.org/officeDocument/2006/relationships/image"/><Relationship Id="rId8" Target="../media/image1.png" Type="http://schemas.openxmlformats.org/officeDocument/2006/relationships/image"/><Relationship Id="rId9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D8D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260485" y="1600289"/>
            <a:ext cx="5767031" cy="273113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039"/>
              </a:lnSpc>
            </a:pPr>
            <a:r>
              <a:rPr lang="en-US" sz="13599">
                <a:solidFill>
                  <a:srgbClr val="000000"/>
                </a:solidFill>
                <a:latin typeface="Stadio Now Novarese"/>
                <a:ea typeface="Stadio Now Novarese"/>
                <a:cs typeface="Stadio Now Novarese"/>
                <a:sym typeface="Stadio Now Novarese"/>
              </a:rPr>
              <a:t>MALTA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0" y="4700612"/>
            <a:ext cx="18288000" cy="2408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442"/>
              </a:lnSpc>
            </a:pPr>
            <a:r>
              <a:rPr lang="en-US" sz="4601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„Learning Fun and Games-Primary - Language Learning Fun and Games -Primary Teaching – Adults”</a:t>
            </a:r>
          </a:p>
          <a:p>
            <a:pPr algn="ctr">
              <a:lnSpc>
                <a:spcPts val="6442"/>
              </a:lnSpc>
            </a:pPr>
            <a:r>
              <a:rPr lang="en-US" sz="4601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Szkolenie metodyczne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6776918" y="8077835"/>
            <a:ext cx="4734163" cy="11804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Magdalena Mazurek</a:t>
            </a: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19-23 lutego 2024 roku</a:t>
            </a:r>
          </a:p>
        </p:txBody>
      </p:sp>
      <p:sp>
        <p:nvSpPr>
          <p:cNvPr name="Freeform 5" id="5"/>
          <p:cNvSpPr/>
          <p:nvPr/>
        </p:nvSpPr>
        <p:spPr>
          <a:xfrm flipH="false" flipV="false" rot="0">
            <a:off x="882793" y="-1279576"/>
            <a:ext cx="6047339" cy="3091702"/>
          </a:xfrm>
          <a:custGeom>
            <a:avLst/>
            <a:gdLst/>
            <a:ahLst/>
            <a:cxnLst/>
            <a:rect r="r" b="b" t="t" l="l"/>
            <a:pathLst>
              <a:path h="3091702" w="6047339">
                <a:moveTo>
                  <a:pt x="0" y="0"/>
                </a:moveTo>
                <a:lnTo>
                  <a:pt x="6047339" y="0"/>
                </a:lnTo>
                <a:lnTo>
                  <a:pt x="6047339" y="3091702"/>
                </a:lnTo>
                <a:lnTo>
                  <a:pt x="0" y="309170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1268800" y="1488942"/>
            <a:ext cx="4303187" cy="2200005"/>
          </a:xfrm>
          <a:custGeom>
            <a:avLst/>
            <a:gdLst/>
            <a:ahLst/>
            <a:cxnLst/>
            <a:rect r="r" b="b" t="t" l="l"/>
            <a:pathLst>
              <a:path h="2200005" w="4303187">
                <a:moveTo>
                  <a:pt x="0" y="0"/>
                </a:moveTo>
                <a:lnTo>
                  <a:pt x="4303187" y="0"/>
                </a:lnTo>
                <a:lnTo>
                  <a:pt x="4303187" y="2200004"/>
                </a:lnTo>
                <a:lnTo>
                  <a:pt x="0" y="220000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7" id="7"/>
          <p:cNvSpPr/>
          <p:nvPr/>
        </p:nvSpPr>
        <p:spPr>
          <a:xfrm flipH="true" flipV="false" rot="-693380">
            <a:off x="4873425" y="535297"/>
            <a:ext cx="3723746" cy="1591055"/>
          </a:xfrm>
          <a:custGeom>
            <a:avLst/>
            <a:gdLst/>
            <a:ahLst/>
            <a:cxnLst/>
            <a:rect r="r" b="b" t="t" l="l"/>
            <a:pathLst>
              <a:path h="1591055" w="3723746">
                <a:moveTo>
                  <a:pt x="3723746" y="0"/>
                </a:moveTo>
                <a:lnTo>
                  <a:pt x="0" y="0"/>
                </a:lnTo>
                <a:lnTo>
                  <a:pt x="0" y="1591055"/>
                </a:lnTo>
                <a:lnTo>
                  <a:pt x="3723746" y="1591055"/>
                </a:lnTo>
                <a:lnTo>
                  <a:pt x="3723746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8" id="8"/>
          <p:cNvSpPr/>
          <p:nvPr/>
        </p:nvSpPr>
        <p:spPr>
          <a:xfrm flipH="true" flipV="false" rot="-127671">
            <a:off x="8613385" y="1521228"/>
            <a:ext cx="1753656" cy="782569"/>
          </a:xfrm>
          <a:custGeom>
            <a:avLst/>
            <a:gdLst/>
            <a:ahLst/>
            <a:cxnLst/>
            <a:rect r="r" b="b" t="t" l="l"/>
            <a:pathLst>
              <a:path h="782569" w="1753656">
                <a:moveTo>
                  <a:pt x="1753656" y="0"/>
                </a:moveTo>
                <a:lnTo>
                  <a:pt x="0" y="0"/>
                </a:lnTo>
                <a:lnTo>
                  <a:pt x="0" y="782569"/>
                </a:lnTo>
                <a:lnTo>
                  <a:pt x="1753656" y="782569"/>
                </a:lnTo>
                <a:lnTo>
                  <a:pt x="1753656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CC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509386" y="4973344"/>
            <a:ext cx="3018582" cy="915917"/>
            <a:chOff x="0" y="0"/>
            <a:chExt cx="795017" cy="24122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795017" cy="241229"/>
            </a:xfrm>
            <a:custGeom>
              <a:avLst/>
              <a:gdLst/>
              <a:ahLst/>
              <a:cxnLst/>
              <a:rect r="r" b="b" t="t" l="l"/>
              <a:pathLst>
                <a:path h="241229" w="795017">
                  <a:moveTo>
                    <a:pt x="0" y="0"/>
                  </a:moveTo>
                  <a:lnTo>
                    <a:pt x="795017" y="0"/>
                  </a:lnTo>
                  <a:lnTo>
                    <a:pt x="795017" y="241229"/>
                  </a:lnTo>
                  <a:lnTo>
                    <a:pt x="0" y="24122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0"/>
              <a:ext cx="795017" cy="336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ARCHITECTURE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3347519" y="6338283"/>
            <a:ext cx="3183905" cy="915917"/>
            <a:chOff x="0" y="0"/>
            <a:chExt cx="838559" cy="241229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38559" cy="241229"/>
            </a:xfrm>
            <a:custGeom>
              <a:avLst/>
              <a:gdLst/>
              <a:ahLst/>
              <a:cxnLst/>
              <a:rect r="r" b="b" t="t" l="l"/>
              <a:pathLst>
                <a:path h="241229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241229"/>
                  </a:lnTo>
                  <a:lnTo>
                    <a:pt x="0" y="24122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0"/>
              <a:ext cx="838559" cy="336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Blue Lagoon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428452" y="4973344"/>
            <a:ext cx="3183905" cy="915917"/>
            <a:chOff x="0" y="0"/>
            <a:chExt cx="838559" cy="24122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38559" cy="241229"/>
            </a:xfrm>
            <a:custGeom>
              <a:avLst/>
              <a:gdLst/>
              <a:ahLst/>
              <a:cxnLst/>
              <a:rect r="r" b="b" t="t" l="l"/>
              <a:pathLst>
                <a:path h="241229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241229"/>
                  </a:lnTo>
                  <a:lnTo>
                    <a:pt x="0" y="24122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0"/>
              <a:ext cx="838559" cy="336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NATURE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1509386" y="6338866"/>
            <a:ext cx="3018582" cy="1139597"/>
            <a:chOff x="0" y="0"/>
            <a:chExt cx="795017" cy="300141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795017" cy="300141"/>
            </a:xfrm>
            <a:custGeom>
              <a:avLst/>
              <a:gdLst/>
              <a:ahLst/>
              <a:cxnLst/>
              <a:rect r="r" b="b" t="t" l="l"/>
              <a:pathLst>
                <a:path h="300141" w="795017">
                  <a:moveTo>
                    <a:pt x="0" y="0"/>
                  </a:moveTo>
                  <a:lnTo>
                    <a:pt x="795017" y="0"/>
                  </a:lnTo>
                  <a:lnTo>
                    <a:pt x="795017" y="300141"/>
                  </a:lnTo>
                  <a:lnTo>
                    <a:pt x="0" y="30014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95250"/>
              <a:ext cx="795017" cy="39539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Valleta City Gate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7428452" y="6338866"/>
            <a:ext cx="3183905" cy="915334"/>
            <a:chOff x="0" y="0"/>
            <a:chExt cx="838559" cy="241076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38559" cy="241076"/>
            </a:xfrm>
            <a:custGeom>
              <a:avLst/>
              <a:gdLst/>
              <a:ahLst/>
              <a:cxnLst/>
              <a:rect r="r" b="b" t="t" l="l"/>
              <a:pathLst>
                <a:path h="241076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241076"/>
                  </a:lnTo>
                  <a:lnTo>
                    <a:pt x="0" y="24107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95250"/>
              <a:ext cx="838559" cy="33632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ftira</a:t>
              </a: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3344575" y="7778492"/>
            <a:ext cx="3183905" cy="1139597"/>
            <a:chOff x="0" y="0"/>
            <a:chExt cx="838559" cy="300141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38559" cy="300141"/>
            </a:xfrm>
            <a:custGeom>
              <a:avLst/>
              <a:gdLst/>
              <a:ahLst/>
              <a:cxnLst/>
              <a:rect r="r" b="b" t="t" l="l"/>
              <a:pathLst>
                <a:path h="300141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300141"/>
                  </a:lnTo>
                  <a:lnTo>
                    <a:pt x="0" y="30014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95250"/>
              <a:ext cx="838559" cy="39539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St. John’s Co-Cathedral</a:t>
              </a: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7428452" y="7778492"/>
            <a:ext cx="3183905" cy="915917"/>
            <a:chOff x="0" y="0"/>
            <a:chExt cx="838559" cy="241229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38559" cy="241229"/>
            </a:xfrm>
            <a:custGeom>
              <a:avLst/>
              <a:gdLst/>
              <a:ahLst/>
              <a:cxnLst/>
              <a:rect r="r" b="b" t="t" l="l"/>
              <a:pathLst>
                <a:path h="241229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241229"/>
                  </a:lnTo>
                  <a:lnTo>
                    <a:pt x="0" y="24122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95250"/>
              <a:ext cx="838559" cy="336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Azure Window</a:t>
              </a: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11509386" y="7778492"/>
            <a:ext cx="3018582" cy="915917"/>
            <a:chOff x="0" y="0"/>
            <a:chExt cx="795017" cy="241229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795017" cy="241229"/>
            </a:xfrm>
            <a:custGeom>
              <a:avLst/>
              <a:gdLst/>
              <a:ahLst/>
              <a:cxnLst/>
              <a:rect r="r" b="b" t="t" l="l"/>
              <a:pathLst>
                <a:path h="241229" w="795017">
                  <a:moveTo>
                    <a:pt x="0" y="0"/>
                  </a:moveTo>
                  <a:lnTo>
                    <a:pt x="795017" y="0"/>
                  </a:lnTo>
                  <a:lnTo>
                    <a:pt x="795017" y="241229"/>
                  </a:lnTo>
                  <a:lnTo>
                    <a:pt x="0" y="24122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0" y="-95250"/>
              <a:ext cx="795017" cy="336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pastizzi</a:t>
              </a:r>
            </a:p>
          </p:txBody>
        </p:sp>
      </p:grpSp>
      <p:grpSp>
        <p:nvGrpSpPr>
          <p:cNvPr name="Group 26" id="26"/>
          <p:cNvGrpSpPr/>
          <p:nvPr/>
        </p:nvGrpSpPr>
        <p:grpSpPr>
          <a:xfrm rot="0">
            <a:off x="3347519" y="4973344"/>
            <a:ext cx="3183905" cy="915917"/>
            <a:chOff x="0" y="0"/>
            <a:chExt cx="838559" cy="241229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838559" cy="241229"/>
            </a:xfrm>
            <a:custGeom>
              <a:avLst/>
              <a:gdLst/>
              <a:ahLst/>
              <a:cxnLst/>
              <a:rect r="r" b="b" t="t" l="l"/>
              <a:pathLst>
                <a:path h="241229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241229"/>
                  </a:lnTo>
                  <a:lnTo>
                    <a:pt x="0" y="24122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95250"/>
              <a:ext cx="838559" cy="336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FOOD</a:t>
              </a: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2292114" y="1582083"/>
            <a:ext cx="13703771" cy="1190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00"/>
              </a:lnSpc>
              <a:spcBef>
                <a:spcPct val="0"/>
              </a:spcBef>
            </a:pPr>
            <a:r>
              <a:rPr lang="en-US" sz="6500">
                <a:solidFill>
                  <a:srgbClr val="000000"/>
                </a:solidFill>
                <a:latin typeface="Stadio Now Novarese"/>
                <a:ea typeface="Stadio Now Novarese"/>
                <a:cs typeface="Stadio Now Novarese"/>
                <a:sym typeface="Stadio Now Novarese"/>
              </a:rPr>
              <a:t>Które słowa do siebie pasują?</a:t>
            </a:r>
          </a:p>
        </p:txBody>
      </p:sp>
      <p:sp>
        <p:nvSpPr>
          <p:cNvPr name="Freeform 30" id="30"/>
          <p:cNvSpPr/>
          <p:nvPr/>
        </p:nvSpPr>
        <p:spPr>
          <a:xfrm flipH="true" flipV="false" rot="-693380">
            <a:off x="-730951" y="-105442"/>
            <a:ext cx="4477701" cy="1913200"/>
          </a:xfrm>
          <a:custGeom>
            <a:avLst/>
            <a:gdLst/>
            <a:ahLst/>
            <a:cxnLst/>
            <a:rect r="r" b="b" t="t" l="l"/>
            <a:pathLst>
              <a:path h="1913200" w="4477701">
                <a:moveTo>
                  <a:pt x="4477701" y="0"/>
                </a:moveTo>
                <a:lnTo>
                  <a:pt x="0" y="0"/>
                </a:lnTo>
                <a:lnTo>
                  <a:pt x="0" y="1913199"/>
                </a:lnTo>
                <a:lnTo>
                  <a:pt x="4477701" y="1913199"/>
                </a:lnTo>
                <a:lnTo>
                  <a:pt x="4477701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1" id="31"/>
          <p:cNvSpPr/>
          <p:nvPr/>
        </p:nvSpPr>
        <p:spPr>
          <a:xfrm flipH="false" flipV="false" rot="0">
            <a:off x="15626024" y="6681596"/>
            <a:ext cx="1851496" cy="3611074"/>
          </a:xfrm>
          <a:custGeom>
            <a:avLst/>
            <a:gdLst/>
            <a:ahLst/>
            <a:cxnLst/>
            <a:rect r="r" b="b" t="t" l="l"/>
            <a:pathLst>
              <a:path h="3611074" w="1851496">
                <a:moveTo>
                  <a:pt x="0" y="0"/>
                </a:moveTo>
                <a:lnTo>
                  <a:pt x="1851496" y="0"/>
                </a:lnTo>
                <a:lnTo>
                  <a:pt x="1851496" y="3611074"/>
                </a:lnTo>
                <a:lnTo>
                  <a:pt x="0" y="36110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2" id="32"/>
          <p:cNvSpPr/>
          <p:nvPr/>
        </p:nvSpPr>
        <p:spPr>
          <a:xfrm flipH="true" flipV="false" rot="0">
            <a:off x="15775821" y="6089031"/>
            <a:ext cx="1551902" cy="1759889"/>
          </a:xfrm>
          <a:custGeom>
            <a:avLst/>
            <a:gdLst/>
            <a:ahLst/>
            <a:cxnLst/>
            <a:rect r="r" b="b" t="t" l="l"/>
            <a:pathLst>
              <a:path h="1759889" w="1551902">
                <a:moveTo>
                  <a:pt x="1551902" y="0"/>
                </a:moveTo>
                <a:lnTo>
                  <a:pt x="0" y="0"/>
                </a:lnTo>
                <a:lnTo>
                  <a:pt x="0" y="1759889"/>
                </a:lnTo>
                <a:lnTo>
                  <a:pt x="1551902" y="1759889"/>
                </a:lnTo>
                <a:lnTo>
                  <a:pt x="1551902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3" id="33"/>
          <p:cNvSpPr/>
          <p:nvPr/>
        </p:nvSpPr>
        <p:spPr>
          <a:xfrm flipH="false" flipV="false" rot="0">
            <a:off x="14948404" y="511129"/>
            <a:ext cx="2529116" cy="1293011"/>
          </a:xfrm>
          <a:custGeom>
            <a:avLst/>
            <a:gdLst/>
            <a:ahLst/>
            <a:cxnLst/>
            <a:rect r="r" b="b" t="t" l="l"/>
            <a:pathLst>
              <a:path h="1293011" w="2529116">
                <a:moveTo>
                  <a:pt x="0" y="0"/>
                </a:moveTo>
                <a:lnTo>
                  <a:pt x="2529116" y="0"/>
                </a:lnTo>
                <a:lnTo>
                  <a:pt x="2529116" y="1293011"/>
                </a:lnTo>
                <a:lnTo>
                  <a:pt x="0" y="129301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4" id="34"/>
          <p:cNvSpPr/>
          <p:nvPr/>
        </p:nvSpPr>
        <p:spPr>
          <a:xfrm flipH="true" flipV="false" rot="0">
            <a:off x="17002271" y="2019219"/>
            <a:ext cx="1965365" cy="1004793"/>
          </a:xfrm>
          <a:custGeom>
            <a:avLst/>
            <a:gdLst/>
            <a:ahLst/>
            <a:cxnLst/>
            <a:rect r="r" b="b" t="t" l="l"/>
            <a:pathLst>
              <a:path h="1004793" w="1965365">
                <a:moveTo>
                  <a:pt x="1965365" y="0"/>
                </a:moveTo>
                <a:lnTo>
                  <a:pt x="0" y="0"/>
                </a:lnTo>
                <a:lnTo>
                  <a:pt x="0" y="1004792"/>
                </a:lnTo>
                <a:lnTo>
                  <a:pt x="1965365" y="1004792"/>
                </a:lnTo>
                <a:lnTo>
                  <a:pt x="1965365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35" id="35"/>
          <p:cNvSpPr/>
          <p:nvPr/>
        </p:nvSpPr>
        <p:spPr>
          <a:xfrm flipH="false" flipV="false" rot="0">
            <a:off x="-1018089" y="2983200"/>
            <a:ext cx="2976927" cy="1521954"/>
          </a:xfrm>
          <a:custGeom>
            <a:avLst/>
            <a:gdLst/>
            <a:ahLst/>
            <a:cxnLst/>
            <a:rect r="r" b="b" t="t" l="l"/>
            <a:pathLst>
              <a:path h="1521954" w="2976927">
                <a:moveTo>
                  <a:pt x="0" y="0"/>
                </a:moveTo>
                <a:lnTo>
                  <a:pt x="2976927" y="0"/>
                </a:lnTo>
                <a:lnTo>
                  <a:pt x="2976927" y="1521953"/>
                </a:lnTo>
                <a:lnTo>
                  <a:pt x="0" y="152195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grpSp>
        <p:nvGrpSpPr>
          <p:cNvPr name="Group 36" id="36"/>
          <p:cNvGrpSpPr/>
          <p:nvPr/>
        </p:nvGrpSpPr>
        <p:grpSpPr>
          <a:xfrm rot="0">
            <a:off x="-252228" y="10083274"/>
            <a:ext cx="18792455" cy="398100"/>
            <a:chOff x="0" y="0"/>
            <a:chExt cx="4949453" cy="104849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4949453" cy="104849"/>
            </a:xfrm>
            <a:custGeom>
              <a:avLst/>
              <a:gdLst/>
              <a:ahLst/>
              <a:cxnLst/>
              <a:rect r="r" b="b" t="t" l="l"/>
              <a:pathLst>
                <a:path h="104849" w="4949453">
                  <a:moveTo>
                    <a:pt x="0" y="0"/>
                  </a:moveTo>
                  <a:lnTo>
                    <a:pt x="4949453" y="0"/>
                  </a:lnTo>
                  <a:lnTo>
                    <a:pt x="4949453" y="104849"/>
                  </a:lnTo>
                  <a:lnTo>
                    <a:pt x="0" y="104849"/>
                  </a:lnTo>
                  <a:close/>
                </a:path>
              </a:pathLst>
            </a:custGeom>
            <a:solidFill>
              <a:srgbClr val="000000"/>
            </a:solidFill>
          </p:spPr>
        </p:sp>
        <p:sp>
          <p:nvSpPr>
            <p:cNvPr name="TextBox 38" id="38"/>
            <p:cNvSpPr txBox="true"/>
            <p:nvPr/>
          </p:nvSpPr>
          <p:spPr>
            <a:xfrm>
              <a:off x="0" y="-104775"/>
              <a:ext cx="4949453" cy="2096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120"/>
                </a:lnSpc>
              </a:pPr>
            </a:p>
          </p:txBody>
        </p:sp>
      </p:grpSp>
      <p:sp>
        <p:nvSpPr>
          <p:cNvPr name="TextBox 39" id="39"/>
          <p:cNvSpPr txBox="true"/>
          <p:nvPr/>
        </p:nvSpPr>
        <p:spPr>
          <a:xfrm rot="0">
            <a:off x="2770156" y="3220302"/>
            <a:ext cx="12747687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3499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Wyobraź sobie daleką podróż do Malty. Dopasuj słowa do kategorii.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8CC6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554792" y="6626802"/>
            <a:ext cx="3183905" cy="915917"/>
            <a:chOff x="0" y="0"/>
            <a:chExt cx="838559" cy="24122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38559" cy="241229"/>
            </a:xfrm>
            <a:custGeom>
              <a:avLst/>
              <a:gdLst/>
              <a:ahLst/>
              <a:cxnLst/>
              <a:rect r="r" b="b" t="t" l="l"/>
              <a:pathLst>
                <a:path h="241229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241229"/>
                  </a:lnTo>
                  <a:lnTo>
                    <a:pt x="0" y="241229"/>
                  </a:lnTo>
                  <a:close/>
                </a:path>
              </a:pathLst>
            </a:custGeom>
            <a:solidFill>
              <a:srgbClr val="FFF2D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0"/>
              <a:ext cx="838559" cy="336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Miriam Gauci</a:t>
              </a: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3554792" y="5335605"/>
            <a:ext cx="3183905" cy="1139597"/>
            <a:chOff x="0" y="0"/>
            <a:chExt cx="838559" cy="30014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38559" cy="300141"/>
            </a:xfrm>
            <a:custGeom>
              <a:avLst/>
              <a:gdLst/>
              <a:ahLst/>
              <a:cxnLst/>
              <a:rect r="r" b="b" t="t" l="l"/>
              <a:pathLst>
                <a:path h="300141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300141"/>
                  </a:lnTo>
                  <a:lnTo>
                    <a:pt x="0" y="300141"/>
                  </a:lnTo>
                  <a:close/>
                </a:path>
              </a:pathLst>
            </a:custGeom>
            <a:solidFill>
              <a:srgbClr val="FFF2DC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95250"/>
              <a:ext cx="838559" cy="39539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Queen Elisabeth II</a:t>
              </a: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684907" y="6626802"/>
            <a:ext cx="3183905" cy="915917"/>
            <a:chOff x="0" y="0"/>
            <a:chExt cx="838559" cy="241229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838559" cy="241229"/>
            </a:xfrm>
            <a:custGeom>
              <a:avLst/>
              <a:gdLst/>
              <a:ahLst/>
              <a:cxnLst/>
              <a:rect r="r" b="b" t="t" l="l"/>
              <a:pathLst>
                <a:path h="241229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241229"/>
                  </a:lnTo>
                  <a:lnTo>
                    <a:pt x="0" y="241229"/>
                  </a:lnTo>
                  <a:close/>
                </a:path>
              </a:pathLst>
            </a:custGeom>
            <a:solidFill>
              <a:srgbClr val="FFF2D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95250"/>
              <a:ext cx="838559" cy="336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Bryan Adams</a:t>
              </a: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7684907" y="5335605"/>
            <a:ext cx="3183905" cy="915917"/>
            <a:chOff x="0" y="0"/>
            <a:chExt cx="838559" cy="241229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38559" cy="241229"/>
            </a:xfrm>
            <a:custGeom>
              <a:avLst/>
              <a:gdLst/>
              <a:ahLst/>
              <a:cxnLst/>
              <a:rect r="r" b="b" t="t" l="l"/>
              <a:pathLst>
                <a:path h="241229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241229"/>
                  </a:lnTo>
                  <a:lnTo>
                    <a:pt x="0" y="241229"/>
                  </a:lnTo>
                  <a:close/>
                </a:path>
              </a:pathLst>
            </a:custGeom>
            <a:solidFill>
              <a:srgbClr val="FFF2DC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95250"/>
              <a:ext cx="838559" cy="336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King Charles III</a:t>
              </a: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1549304" y="5335605"/>
            <a:ext cx="3183905" cy="915917"/>
            <a:chOff x="0" y="0"/>
            <a:chExt cx="838559" cy="241229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38559" cy="241229"/>
            </a:xfrm>
            <a:custGeom>
              <a:avLst/>
              <a:gdLst/>
              <a:ahLst/>
              <a:cxnLst/>
              <a:rect r="r" b="b" t="t" l="l"/>
              <a:pathLst>
                <a:path h="241229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241229"/>
                  </a:lnTo>
                  <a:lnTo>
                    <a:pt x="0" y="241229"/>
                  </a:lnTo>
                  <a:close/>
                </a:path>
              </a:pathLst>
            </a:custGeom>
            <a:solidFill>
              <a:srgbClr val="FFF2DC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95250"/>
              <a:ext cx="838559" cy="336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Joseph Calleja</a:t>
              </a: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1549304" y="6626802"/>
            <a:ext cx="3183905" cy="915917"/>
            <a:chOff x="0" y="0"/>
            <a:chExt cx="838559" cy="241229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838559" cy="241229"/>
            </a:xfrm>
            <a:custGeom>
              <a:avLst/>
              <a:gdLst/>
              <a:ahLst/>
              <a:cxnLst/>
              <a:rect r="r" b="b" t="t" l="l"/>
              <a:pathLst>
                <a:path h="241229" w="838559">
                  <a:moveTo>
                    <a:pt x="0" y="0"/>
                  </a:moveTo>
                  <a:lnTo>
                    <a:pt x="838559" y="0"/>
                  </a:lnTo>
                  <a:lnTo>
                    <a:pt x="838559" y="241229"/>
                  </a:lnTo>
                  <a:lnTo>
                    <a:pt x="0" y="241229"/>
                  </a:lnTo>
                  <a:close/>
                </a:path>
              </a:pathLst>
            </a:custGeom>
            <a:solidFill>
              <a:srgbClr val="FFF2DC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95250"/>
              <a:ext cx="838559" cy="33647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840"/>
                </a:lnSpc>
                <a:spcBef>
                  <a:spcPct val="0"/>
                </a:spcBef>
              </a:pPr>
              <a:r>
                <a:rPr lang="en-US" sz="3200">
                  <a:solidFill>
                    <a:srgbClr val="000000"/>
                  </a:solidFill>
                  <a:latin typeface="Stadio Now Novarese"/>
                  <a:ea typeface="Stadio Now Novarese"/>
                  <a:cs typeface="Stadio Now Novarese"/>
                  <a:sym typeface="Stadio Now Novarese"/>
                </a:rPr>
                <a:t>Briitney Spears</a:t>
              </a:r>
            </a:p>
          </p:txBody>
        </p:sp>
      </p:grpSp>
      <p:sp>
        <p:nvSpPr>
          <p:cNvPr name="Freeform 20" id="20"/>
          <p:cNvSpPr/>
          <p:nvPr/>
        </p:nvSpPr>
        <p:spPr>
          <a:xfrm flipH="true" flipV="false" rot="0">
            <a:off x="-470601" y="4113294"/>
            <a:ext cx="3358642" cy="6816433"/>
          </a:xfrm>
          <a:custGeom>
            <a:avLst/>
            <a:gdLst/>
            <a:ahLst/>
            <a:cxnLst/>
            <a:rect r="r" b="b" t="t" l="l"/>
            <a:pathLst>
              <a:path h="6816433" w="3358642">
                <a:moveTo>
                  <a:pt x="3358643" y="0"/>
                </a:moveTo>
                <a:lnTo>
                  <a:pt x="0" y="0"/>
                </a:lnTo>
                <a:lnTo>
                  <a:pt x="0" y="6816433"/>
                </a:lnTo>
                <a:lnTo>
                  <a:pt x="3358643" y="6816433"/>
                </a:lnTo>
                <a:lnTo>
                  <a:pt x="3358643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true" flipV="false" rot="0">
            <a:off x="15396668" y="4335719"/>
            <a:ext cx="5170481" cy="6691211"/>
          </a:xfrm>
          <a:custGeom>
            <a:avLst/>
            <a:gdLst/>
            <a:ahLst/>
            <a:cxnLst/>
            <a:rect r="r" b="b" t="t" l="l"/>
            <a:pathLst>
              <a:path h="6691211" w="5170481">
                <a:moveTo>
                  <a:pt x="5170481" y="0"/>
                </a:moveTo>
                <a:lnTo>
                  <a:pt x="0" y="0"/>
                </a:lnTo>
                <a:lnTo>
                  <a:pt x="0" y="6691211"/>
                </a:lnTo>
                <a:lnTo>
                  <a:pt x="5170481" y="6691211"/>
                </a:lnTo>
                <a:lnTo>
                  <a:pt x="517048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2" id="22"/>
          <p:cNvSpPr txBox="true"/>
          <p:nvPr/>
        </p:nvSpPr>
        <p:spPr>
          <a:xfrm rot="0">
            <a:off x="1129976" y="828675"/>
            <a:ext cx="16028048" cy="1190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7800"/>
              </a:lnSpc>
              <a:spcBef>
                <a:spcPct val="0"/>
              </a:spcBef>
            </a:pPr>
            <a:r>
              <a:rPr lang="en-US" sz="6500">
                <a:solidFill>
                  <a:srgbClr val="000000"/>
                </a:solidFill>
                <a:latin typeface="Stadio Now Novarese"/>
                <a:ea typeface="Stadio Now Novarese"/>
                <a:cs typeface="Stadio Now Novarese"/>
                <a:sym typeface="Stadio Now Novarese"/>
              </a:rPr>
              <a:t>Kim jestem?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2278816" y="2230162"/>
            <a:ext cx="13730367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3499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Uczniowie zadają pytania do swojej postaci, nie znając jej. Pozostali odpowiadają “tak” lub “nie”</a:t>
            </a:r>
          </a:p>
        </p:txBody>
      </p:sp>
    </p:spTree>
  </p:cSld>
  <p:clrMapOvr>
    <a:masterClrMapping/>
  </p:clrMapOvr>
  <p:transition spd="fast">
    <p:push dir="l"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D8D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44225" y="3768842"/>
            <a:ext cx="8430993" cy="5880618"/>
          </a:xfrm>
          <a:custGeom>
            <a:avLst/>
            <a:gdLst/>
            <a:ahLst/>
            <a:cxnLst/>
            <a:rect r="r" b="b" t="t" l="l"/>
            <a:pathLst>
              <a:path h="5880618" w="8430993">
                <a:moveTo>
                  <a:pt x="0" y="0"/>
                </a:moveTo>
                <a:lnTo>
                  <a:pt x="8430993" y="0"/>
                </a:lnTo>
                <a:lnTo>
                  <a:pt x="8430993" y="5880618"/>
                </a:lnTo>
                <a:lnTo>
                  <a:pt x="0" y="588061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44000" y="3817846"/>
            <a:ext cx="9000170" cy="5782609"/>
          </a:xfrm>
          <a:custGeom>
            <a:avLst/>
            <a:gdLst/>
            <a:ahLst/>
            <a:cxnLst/>
            <a:rect r="r" b="b" t="t" l="l"/>
            <a:pathLst>
              <a:path h="5782609" w="9000170">
                <a:moveTo>
                  <a:pt x="0" y="0"/>
                </a:moveTo>
                <a:lnTo>
                  <a:pt x="9000170" y="0"/>
                </a:lnTo>
                <a:lnTo>
                  <a:pt x="9000170" y="5782609"/>
                </a:lnTo>
                <a:lnTo>
                  <a:pt x="0" y="57826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524346"/>
            <a:ext cx="16562577" cy="25310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7583">
                <a:solidFill>
                  <a:srgbClr val="000000"/>
                </a:solidFill>
                <a:latin typeface="Stadio Now Novarese"/>
                <a:ea typeface="Stadio Now Novarese"/>
                <a:cs typeface="Stadio Now Novarese"/>
                <a:sym typeface="Stadio Now Novarese"/>
              </a:rPr>
              <a:t>RYSOWANIE OBRAZKA SŁUCHAJĄC INSTRUKCJI DRUGIEJ OSOBY</a:t>
            </a:r>
          </a:p>
        </p:txBody>
      </p:sp>
    </p:spTree>
  </p:cSld>
  <p:clrMapOvr>
    <a:masterClrMapping/>
  </p:clrMapOvr>
  <p:transition spd="fast">
    <p:push dir="l"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D8D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2337144" y="1931757"/>
            <a:ext cx="13613712" cy="8185244"/>
          </a:xfrm>
          <a:custGeom>
            <a:avLst/>
            <a:gdLst/>
            <a:ahLst/>
            <a:cxnLst/>
            <a:rect r="r" b="b" t="t" l="l"/>
            <a:pathLst>
              <a:path h="8185244" w="13613712">
                <a:moveTo>
                  <a:pt x="0" y="0"/>
                </a:moveTo>
                <a:lnTo>
                  <a:pt x="13613712" y="0"/>
                </a:lnTo>
                <a:lnTo>
                  <a:pt x="13613712" y="8185244"/>
                </a:lnTo>
                <a:lnTo>
                  <a:pt x="0" y="81852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0" y="504825"/>
            <a:ext cx="17503272" cy="1047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99"/>
              </a:lnSpc>
            </a:pPr>
            <a:r>
              <a:rPr lang="en-US" sz="3499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Uczniowie rysują komiks, w którym muszą zawrzeć 3 podane wcześniej słowa/obrazki. Następnie opowiadają historię.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D8D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4260232" y="1575540"/>
            <a:ext cx="9767537" cy="13798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100"/>
              </a:lnSpc>
              <a:spcBef>
                <a:spcPct val="0"/>
              </a:spcBef>
            </a:pPr>
            <a:r>
              <a:rPr lang="en-US" sz="7583">
                <a:solidFill>
                  <a:srgbClr val="000000"/>
                </a:solidFill>
                <a:latin typeface="Stadio Now Novarese"/>
                <a:ea typeface="Stadio Now Novarese"/>
                <a:cs typeface="Stadio Now Novarese"/>
                <a:sym typeface="Stadio Now Novarese"/>
              </a:rPr>
              <a:t>1 MINUTE CHALLENGE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2624636" y="3951406"/>
            <a:ext cx="13588326" cy="39115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213"/>
              </a:lnSpc>
            </a:pPr>
            <a:r>
              <a:rPr lang="en-US" sz="4344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Uczniowie dostają 1 minutę na wypisanie jak największej ilości zagadnień do danego tematu.</a:t>
            </a:r>
          </a:p>
          <a:p>
            <a:pPr algn="ctr">
              <a:lnSpc>
                <a:spcPts val="5213"/>
              </a:lnSpc>
            </a:pPr>
          </a:p>
          <a:p>
            <a:pPr algn="ctr" marL="938051" indent="-469026" lvl="1">
              <a:lnSpc>
                <a:spcPts val="5213"/>
              </a:lnSpc>
              <a:buAutoNum type="arabicPeriod" startAt="1"/>
            </a:pPr>
            <a:r>
              <a:rPr lang="en-US" sz="4344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Co możesz znaleźć w mieście?</a:t>
            </a:r>
          </a:p>
          <a:p>
            <a:pPr algn="ctr" marL="938051" indent="-469026" lvl="1">
              <a:lnSpc>
                <a:spcPts val="5213"/>
              </a:lnSpc>
              <a:buAutoNum type="arabicPeriod" startAt="1"/>
            </a:pPr>
            <a:r>
              <a:rPr lang="en-US" sz="4344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Nazwy europejskich państw</a:t>
            </a:r>
          </a:p>
          <a:p>
            <a:pPr algn="ctr" marL="938051" indent="-469026" lvl="1">
              <a:lnSpc>
                <a:spcPts val="5213"/>
              </a:lnSpc>
              <a:buAutoNum type="arabicPeriod" startAt="1"/>
            </a:pPr>
            <a:r>
              <a:rPr lang="en-US" sz="4344">
                <a:solidFill>
                  <a:srgbClr val="000000"/>
                </a:solidFill>
                <a:latin typeface="Lexend Deca"/>
                <a:ea typeface="Lexend Deca"/>
                <a:cs typeface="Lexend Deca"/>
                <a:sym typeface="Lexend Deca"/>
              </a:rPr>
              <a:t>Słówka związane z wyspą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4948404" y="511129"/>
            <a:ext cx="2529116" cy="1293011"/>
          </a:xfrm>
          <a:custGeom>
            <a:avLst/>
            <a:gdLst/>
            <a:ahLst/>
            <a:cxnLst/>
            <a:rect r="r" b="b" t="t" l="l"/>
            <a:pathLst>
              <a:path h="1293011" w="2529116">
                <a:moveTo>
                  <a:pt x="0" y="0"/>
                </a:moveTo>
                <a:lnTo>
                  <a:pt x="2529116" y="0"/>
                </a:lnTo>
                <a:lnTo>
                  <a:pt x="2529116" y="1293011"/>
                </a:lnTo>
                <a:lnTo>
                  <a:pt x="0" y="12930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  <p:sp>
        <p:nvSpPr>
          <p:cNvPr name="Freeform 5" id="5"/>
          <p:cNvSpPr/>
          <p:nvPr/>
        </p:nvSpPr>
        <p:spPr>
          <a:xfrm flipH="true" flipV="false" rot="0">
            <a:off x="17002271" y="2019219"/>
            <a:ext cx="1965365" cy="1004793"/>
          </a:xfrm>
          <a:custGeom>
            <a:avLst/>
            <a:gdLst/>
            <a:ahLst/>
            <a:cxnLst/>
            <a:rect r="r" b="b" t="t" l="l"/>
            <a:pathLst>
              <a:path h="1004793" w="1965365">
                <a:moveTo>
                  <a:pt x="1965365" y="0"/>
                </a:moveTo>
                <a:lnTo>
                  <a:pt x="0" y="0"/>
                </a:lnTo>
                <a:lnTo>
                  <a:pt x="0" y="1004792"/>
                </a:lnTo>
                <a:lnTo>
                  <a:pt x="1965365" y="1004792"/>
                </a:lnTo>
                <a:lnTo>
                  <a:pt x="1965365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  <a:ln cap="sq">
            <a:noFill/>
            <a:prstDash val="solid"/>
            <a:miter/>
          </a:ln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AED8D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3028950" y="2632895"/>
            <a:ext cx="12230100" cy="7200471"/>
          </a:xfrm>
          <a:custGeom>
            <a:avLst/>
            <a:gdLst/>
            <a:ahLst/>
            <a:cxnLst/>
            <a:rect r="r" b="b" t="t" l="l"/>
            <a:pathLst>
              <a:path h="7200471" w="12230100">
                <a:moveTo>
                  <a:pt x="0" y="0"/>
                </a:moveTo>
                <a:lnTo>
                  <a:pt x="12230100" y="0"/>
                </a:lnTo>
                <a:lnTo>
                  <a:pt x="12230100" y="7200471"/>
                </a:lnTo>
                <a:lnTo>
                  <a:pt x="0" y="720047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4497343" y="771525"/>
            <a:ext cx="9293314" cy="15283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48"/>
              </a:lnSpc>
              <a:spcBef>
                <a:spcPct val="0"/>
              </a:spcBef>
            </a:pPr>
            <a:r>
              <a:rPr lang="en-US" sz="8373">
                <a:solidFill>
                  <a:srgbClr val="000000"/>
                </a:solidFill>
                <a:latin typeface="Stadio Now Novarese"/>
                <a:ea typeface="Stadio Now Novarese"/>
                <a:cs typeface="Stadio Now Novarese"/>
                <a:sym typeface="Stadio Now Novarese"/>
              </a:rPr>
              <a:t>MENTIMETER.COM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DAGmkzPzrt0</dc:identifier>
  <dcterms:modified xsi:type="dcterms:W3CDTF">2011-08-01T06:04:30Z</dcterms:modified>
  <cp:revision>1</cp:revision>
  <dc:title>malta</dc:title>
</cp:coreProperties>
</file>